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B103E8-FEF2-4B35-A1C8-2633A33053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8F599A1-54E0-49E8-A0F9-C6337E3C6D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0B96245-4969-4DCE-8411-A9A116E41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49183E0-82E6-4F23-91E1-AD0A8FE39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52B639-367F-44BF-AA6D-8D3F50DE1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586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FF6F01-0C54-4E1E-B257-021B5F2C7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D2D321-F6B0-492A-9F85-169F263B6A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FEE976-BD3C-48B0-9BFC-B768CFCE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B9BEE4-085C-4F2A-AB24-3093DDEC5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A6339A-2987-4583-8376-90382BBFC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9866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1341A2-8C70-4191-84ED-2662E679B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9803ECF-D7DA-41BF-AEDC-FB8719B46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E58D466-B48C-4B1A-841B-93AA661AF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D878B4-EEF8-4B43-998D-35EDBF696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BE7661E-DAE2-41C1-B260-699B6D95A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507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EBBF10-696A-4BA7-A389-2133EE100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73AEA20-2B57-4583-94B4-F92250E60F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2F786E3-96B5-4837-80FB-D93D56679A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90C8BBC-8E30-447B-A1B7-0FB000A42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573AA76-D2A9-45DB-BFB3-BC3B806A3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EB79CF-A178-44B4-9620-385371096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4592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3BF6AB-2BD5-4AB5-BCB5-C439137D7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C578229-DD0D-48E2-824A-6BE6653A14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C06A6EA-D94E-4767-8607-293503B36B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1A86FCB-E0BB-4E9D-844E-1F41E83581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4532022-A406-44E7-8C04-EF00195429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EA7E67B-C0C1-4C7C-A656-EA239D5D4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854309E-6755-4109-9BE5-BB699C230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556E34D-528B-4944-86EF-C7850CF93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9365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91132D-FDB9-4223-9441-93081F494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EF3B29F-52CA-4A68-9C2F-E3695CC2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0AF1196-FC02-4E9C-A714-D233DFFC1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C275192-932F-4C30-A630-3F8FBF812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513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83B8F0A-7B34-4EF9-8830-D25370B09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DEEA272-FA74-4D30-958F-8E3CFB050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7F0CD9D-6CB6-4592-9037-D036EFFD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474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14F289-E3E9-4812-A144-8ADA4B2D6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A6B089C-0D79-4B0C-861D-8D8F8F56A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AFDE512-25F7-4091-B987-09854FA250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9E11B88-D9DF-49A3-A534-776D5A175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9C1B646-FD35-4CEA-ACE1-29350D93B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9FBF08A-EF63-4F07-AA1A-B699572CC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2558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CB4ED2-BEE9-45C0-85AC-7E70C901C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AA5F7D6-9C92-4DAB-894E-D74150E700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6EF0E49-AE25-4DDE-AEC2-E3EAD22A39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22E8F16-4AE6-465C-8E56-C6BBDCB42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4C967DE-1F32-4959-ADF2-BEA60FDE4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17CB691-C0E0-43AC-9808-900409DD8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723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5F9A6C-EE40-42C9-8DAB-C4959EB80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F87B3D5-61AF-43AD-80AA-DC3C480BDE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BB38CB-526C-430D-ACC7-4AA5A8F90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F88E740-5A8E-4F49-9DA6-4ED2DFD2C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E001C1-54BA-471D-8E46-6C069D0E4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7204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F569527-3F59-4741-8102-E9CBCB97BE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29C5F13-1F77-40D4-9C97-D52A143FFA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6BACAC-A417-45A5-A19A-208A686D9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1E67BA-5D7E-45FB-B62C-C238B5A80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40789F-74C9-40E6-A2E6-51375C407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1098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979A2A6-DCB2-4712-B851-E42063716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74F54C3-F7BE-4FC7-8BD9-6D6E4B98C9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9061A4F-BFF7-4E18-A916-88F5854DE4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0EA98-ACFA-4885-9C21-3CCF82AD02F8}" type="datetimeFigureOut">
              <a:rPr lang="ko-KR" altLang="en-US" smtClean="0"/>
              <a:t>2026-03-11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78ABA0-9BBF-468B-9953-7375205C35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C67497-141F-4C43-9998-3534148AD9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64645-D624-4B69-9BB6-4C2A9ECBE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2806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2F4FF06-FF42-46CF-8FE8-5CC98AD16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417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4144449-0812-4D23-B30C-8BFB2F3852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052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C71A905-0D82-42A9-B69D-3CD1A9F34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39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C51B505-1109-4F5A-A913-5D1A3ACA4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148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sungji Seo</dc:creator>
  <cp:lastModifiedBy>sungji Seo</cp:lastModifiedBy>
  <cp:revision>1</cp:revision>
  <dcterms:created xsi:type="dcterms:W3CDTF">2026-03-11T06:59:30Z</dcterms:created>
  <dcterms:modified xsi:type="dcterms:W3CDTF">2026-03-11T07:00:22Z</dcterms:modified>
</cp:coreProperties>
</file>